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32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665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77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777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61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78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5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18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57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784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578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2744B-5B4C-419D-9BA3-407F9DFFAA12}" type="datetimeFigureOut">
              <a:rPr lang="sv-SE" smtClean="0"/>
              <a:t>2017-02-07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BB4BD-BA5F-4218-8981-6F8840636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74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57" y="743027"/>
            <a:ext cx="4019008" cy="574144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391887" y="555172"/>
            <a:ext cx="113320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SM  </a:t>
            </a:r>
            <a:r>
              <a:rPr lang="en-GB" sz="3200" b="1" dirty="0" err="1" smtClean="0">
                <a:solidFill>
                  <a:srgbClr val="0070C0"/>
                </a:solidFill>
              </a:rPr>
              <a:t>Banrodel</a:t>
            </a:r>
            <a:r>
              <a:rPr lang="en-GB" sz="3200" b="1" dirty="0" smtClean="0">
                <a:solidFill>
                  <a:srgbClr val="0070C0"/>
                </a:solidFill>
              </a:rPr>
              <a:t> 2017</a:t>
            </a:r>
          </a:p>
          <a:p>
            <a:endParaRPr lang="en-GB" sz="4000" dirty="0"/>
          </a:p>
          <a:p>
            <a:r>
              <a:rPr lang="en-GB" sz="2400" b="1" dirty="0" smtClean="0">
                <a:solidFill>
                  <a:srgbClr val="0070C0"/>
                </a:solidFill>
              </a:rPr>
              <a:t>Plats 			</a:t>
            </a:r>
            <a:r>
              <a:rPr lang="en-GB" sz="2400" dirty="0" smtClean="0"/>
              <a:t>Sigulda –</a:t>
            </a:r>
            <a:r>
              <a:rPr lang="en-GB" sz="2400" dirty="0" err="1" smtClean="0"/>
              <a:t>Lettland</a:t>
            </a:r>
            <a:endParaRPr lang="en-GB" sz="2400" dirty="0" smtClean="0"/>
          </a:p>
          <a:p>
            <a:r>
              <a:rPr lang="en-GB" sz="2400" b="1" dirty="0" smtClean="0">
                <a:solidFill>
                  <a:srgbClr val="0070C0"/>
                </a:solidFill>
              </a:rPr>
              <a:t>Datum 		</a:t>
            </a:r>
            <a:r>
              <a:rPr lang="en-GB" sz="2400" dirty="0" smtClean="0"/>
              <a:t>26 </a:t>
            </a:r>
            <a:r>
              <a:rPr lang="en-GB" sz="2400" dirty="0" err="1"/>
              <a:t>F</a:t>
            </a:r>
            <a:r>
              <a:rPr lang="en-GB" sz="2400" dirty="0" err="1" smtClean="0"/>
              <a:t>ebruari</a:t>
            </a:r>
            <a:r>
              <a:rPr lang="en-GB" sz="2400" dirty="0" smtClean="0"/>
              <a:t> </a:t>
            </a:r>
            <a:r>
              <a:rPr lang="en-GB" sz="2400" dirty="0" smtClean="0"/>
              <a:t>2017</a:t>
            </a:r>
          </a:p>
          <a:p>
            <a:r>
              <a:rPr lang="en-GB" sz="2400" b="1" dirty="0" err="1" smtClean="0">
                <a:solidFill>
                  <a:srgbClr val="0070C0"/>
                </a:solidFill>
              </a:rPr>
              <a:t>Starttid</a:t>
            </a:r>
            <a:r>
              <a:rPr lang="en-GB" sz="2400" b="1" dirty="0" smtClean="0">
                <a:solidFill>
                  <a:srgbClr val="0070C0"/>
                </a:solidFill>
              </a:rPr>
              <a:t>		 </a:t>
            </a:r>
            <a:r>
              <a:rPr lang="en-GB" sz="2400" dirty="0" smtClean="0"/>
              <a:t>10</a:t>
            </a:r>
            <a:r>
              <a:rPr lang="en-GB" sz="2400" dirty="0" smtClean="0"/>
              <a:t>,00</a:t>
            </a:r>
            <a:endParaRPr lang="en-GB" sz="2400" dirty="0" smtClean="0"/>
          </a:p>
          <a:p>
            <a:endParaRPr lang="en-GB" sz="1400" dirty="0"/>
          </a:p>
          <a:p>
            <a:endParaRPr lang="en-GB" sz="1400" b="1" dirty="0" smtClean="0">
              <a:solidFill>
                <a:srgbClr val="0070C0"/>
              </a:solidFill>
            </a:endParaRPr>
          </a:p>
          <a:p>
            <a:r>
              <a:rPr lang="en-GB" sz="1400" b="1" dirty="0" err="1" smtClean="0">
                <a:solidFill>
                  <a:srgbClr val="0070C0"/>
                </a:solidFill>
              </a:rPr>
              <a:t>Officilla</a:t>
            </a:r>
            <a:r>
              <a:rPr lang="en-GB" sz="1400" b="1" dirty="0" smtClean="0">
                <a:solidFill>
                  <a:srgbClr val="0070C0"/>
                </a:solidFill>
              </a:rPr>
              <a:t> </a:t>
            </a:r>
            <a:r>
              <a:rPr lang="en-GB" sz="1400" b="1" dirty="0" err="1" smtClean="0">
                <a:solidFill>
                  <a:srgbClr val="0070C0"/>
                </a:solidFill>
              </a:rPr>
              <a:t>klass</a:t>
            </a:r>
            <a:r>
              <a:rPr lang="en-GB" sz="1400" b="1" dirty="0"/>
              <a:t>	</a:t>
            </a:r>
            <a:r>
              <a:rPr lang="en-GB" sz="1400" dirty="0" smtClean="0"/>
              <a:t>Dam och Herr Senior</a:t>
            </a:r>
          </a:p>
          <a:p>
            <a:endParaRPr lang="en-GB" sz="1400" dirty="0"/>
          </a:p>
          <a:p>
            <a:endParaRPr lang="sv-SE" sz="1400" dirty="0"/>
          </a:p>
          <a:p>
            <a:r>
              <a:rPr lang="sv-SE" sz="1400" dirty="0"/>
              <a:t> </a:t>
            </a:r>
            <a:r>
              <a:rPr lang="sv-SE" sz="1400" b="1" dirty="0">
                <a:solidFill>
                  <a:srgbClr val="0070C0"/>
                </a:solidFill>
              </a:rPr>
              <a:t>Anmälan </a:t>
            </a:r>
          </a:p>
          <a:p>
            <a:r>
              <a:rPr lang="sv-SE" sz="1400" dirty="0"/>
              <a:t>Anmälan via e-post till </a:t>
            </a:r>
            <a:r>
              <a:rPr lang="sv-SE" sz="1400" dirty="0" smtClean="0"/>
              <a:t>ann.kohala@swesliding.se </a:t>
            </a:r>
            <a:endParaRPr lang="sv-SE" sz="1400" dirty="0"/>
          </a:p>
          <a:p>
            <a:r>
              <a:rPr lang="sv-SE" sz="1400" dirty="0"/>
              <a:t>Anmälningsavgift, 200 kr per kälke, betalas på plats. </a:t>
            </a:r>
          </a:p>
          <a:p>
            <a:r>
              <a:rPr lang="sv-SE" sz="1400" dirty="0"/>
              <a:t>För att få delta i SM måste man vara medlem i en klubb ansluten till Svenska Bob och Rodelförbundet, samt ha en giltig tävlingslicens. </a:t>
            </a:r>
          </a:p>
          <a:p>
            <a:r>
              <a:rPr lang="sv-SE" sz="1400" dirty="0"/>
              <a:t>Tävlingen genomförs enligt IRO; International </a:t>
            </a:r>
            <a:r>
              <a:rPr lang="sv-SE" sz="1400" dirty="0" err="1"/>
              <a:t>Luge</a:t>
            </a:r>
            <a:r>
              <a:rPr lang="sv-SE" sz="1400" dirty="0"/>
              <a:t> </a:t>
            </a:r>
            <a:r>
              <a:rPr lang="sv-SE" sz="1400" dirty="0" err="1"/>
              <a:t>Regulations</a:t>
            </a:r>
            <a:r>
              <a:rPr lang="sv-SE" sz="1400" dirty="0"/>
              <a:t>, http://www.fil-luge.org </a:t>
            </a:r>
          </a:p>
          <a:p>
            <a:r>
              <a:rPr lang="sv-SE" sz="1400" b="1" dirty="0">
                <a:solidFill>
                  <a:srgbClr val="0070C0"/>
                </a:solidFill>
              </a:rPr>
              <a:t>Frågor </a:t>
            </a:r>
            <a:endParaRPr lang="sv-SE" sz="1400" dirty="0">
              <a:solidFill>
                <a:srgbClr val="0070C0"/>
              </a:solidFill>
            </a:endParaRPr>
          </a:p>
          <a:p>
            <a:r>
              <a:rPr lang="sv-SE" sz="1400" dirty="0"/>
              <a:t>Vid frågor, kontakta någon av nedanstående på telefon. </a:t>
            </a:r>
          </a:p>
          <a:p>
            <a:r>
              <a:rPr lang="sv-SE" sz="1400" dirty="0"/>
              <a:t>Anders Söderberg 070-620 17 77 </a:t>
            </a:r>
          </a:p>
          <a:p>
            <a:r>
              <a:rPr lang="fi-FI" sz="1400" dirty="0"/>
              <a:t>Hasse </a:t>
            </a:r>
            <a:r>
              <a:rPr lang="fi-FI" sz="1400" dirty="0" err="1"/>
              <a:t>Kohala</a:t>
            </a:r>
            <a:r>
              <a:rPr lang="fi-FI" sz="1400" dirty="0"/>
              <a:t> 073-551 12 94 </a:t>
            </a:r>
          </a:p>
          <a:p>
            <a:r>
              <a:rPr lang="sv-SE" sz="1400" dirty="0"/>
              <a:t>Ann </a:t>
            </a:r>
            <a:r>
              <a:rPr lang="sv-SE" sz="1400" dirty="0" err="1"/>
              <a:t>Kohala</a:t>
            </a:r>
            <a:r>
              <a:rPr lang="sv-SE" sz="1400" dirty="0"/>
              <a:t> 070-973 75 85</a:t>
            </a:r>
            <a:endParaRPr lang="en-GB" sz="1400" dirty="0" smtClean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80048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Kiesbye-Kohala Ann</dc:creator>
  <cp:lastModifiedBy>Kiesbye-Kohala Ann</cp:lastModifiedBy>
  <cp:revision>3</cp:revision>
  <dcterms:created xsi:type="dcterms:W3CDTF">2017-01-14T15:48:39Z</dcterms:created>
  <dcterms:modified xsi:type="dcterms:W3CDTF">2017-02-07T17:06:28Z</dcterms:modified>
</cp:coreProperties>
</file>